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1" r:id="rId4"/>
    <p:sldId id="262" r:id="rId5"/>
    <p:sldId id="264" r:id="rId6"/>
    <p:sldId id="272" r:id="rId7"/>
    <p:sldId id="279" r:id="rId8"/>
    <p:sldId id="280" r:id="rId9"/>
    <p:sldId id="281" r:id="rId10"/>
    <p:sldId id="282" r:id="rId11"/>
    <p:sldId id="283" r:id="rId12"/>
    <p:sldId id="287" r:id="rId13"/>
    <p:sldId id="284" r:id="rId14"/>
    <p:sldId id="285" r:id="rId15"/>
    <p:sldId id="286" r:id="rId16"/>
    <p:sldId id="277" r:id="rId17"/>
    <p:sldId id="25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6" autoAdjust="0"/>
    <p:restoredTop sz="94660"/>
  </p:normalViewPr>
  <p:slideViewPr>
    <p:cSldViewPr>
      <p:cViewPr varScale="1">
        <p:scale>
          <a:sx n="79" d="100"/>
          <a:sy n="79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02.09.2024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93262"/>
            <a:ext cx="7186589" cy="49922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312561"/>
            <a:ext cx="7772400" cy="1470025"/>
          </a:xfrm>
        </p:spPr>
        <p:txBody>
          <a:bodyPr/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r>
              <a:rPr lang="cs-CZ" dirty="0"/>
              <a:t>, Ostrava,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76" y="5715016"/>
            <a:ext cx="7143800" cy="752468"/>
          </a:xfrm>
        </p:spPr>
        <p:txBody>
          <a:bodyPr>
            <a:normAutofit/>
          </a:bodyPr>
          <a:lstStyle/>
          <a:p>
            <a:r>
              <a:rPr lang="cs-CZ" sz="4000" b="1" spc="300" dirty="0">
                <a:solidFill>
                  <a:schemeClr val="bg1"/>
                </a:solidFill>
              </a:rPr>
              <a:t>http://teleinformatika.eu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CC5A2-1481-4EB8-B061-4319B9AE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49339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CC7DC2-AD48-4931-8912-748710C8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88840"/>
            <a:ext cx="6000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9045B0-6304-2B00-C7A2-576E5447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09" y="2687638"/>
            <a:ext cx="51911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7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939336" cy="4281339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Sestavovat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ECDCBB-28DF-42EB-8786-1F9EE83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72866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A třeba ještě taky 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C1EBD6-2FC8-453D-9614-DE8E6145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48" y="2420888"/>
            <a:ext cx="6124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Nebo zamotáme dráty </a:t>
            </a:r>
            <a:r>
              <a:rPr lang="cs-CZ" sz="4000" b="1" dirty="0">
                <a:sym typeface="Wingdings" panose="05000000000000000000" pitchFamily="2" charset="2"/>
              </a:rPr>
              <a:t></a:t>
            </a:r>
            <a:endParaRPr lang="cs-CZ" sz="4000" b="1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449F72-D4BB-4973-843D-21FDEC60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564904"/>
            <a:ext cx="71723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5569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se přihlásit?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5000" dirty="0"/>
              <a:t>Přímo u nás</a:t>
            </a:r>
          </a:p>
          <a:p>
            <a:pPr algn="ctr">
              <a:buNone/>
            </a:pPr>
            <a:endParaRPr lang="cs-CZ" sz="2000" dirty="0"/>
          </a:p>
          <a:p>
            <a:pPr algn="ctr">
              <a:buNone/>
            </a:pPr>
            <a:r>
              <a:rPr lang="cs-CZ" sz="2000" dirty="0"/>
              <a:t>nebo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na našich stránkách</a:t>
            </a:r>
          </a:p>
          <a:p>
            <a:pPr algn="ctr">
              <a:buNone/>
            </a:pPr>
            <a:r>
              <a:rPr lang="cs-CZ" sz="5000" u="sng" spc="400" dirty="0">
                <a:solidFill>
                  <a:srgbClr val="0070C0"/>
                </a:solidFill>
              </a:rPr>
              <a:t>https://forms.office.com/e/CUrLbfkYKx</a:t>
            </a:r>
          </a:p>
        </p:txBody>
      </p:sp>
    </p:spTree>
    <p:extLst>
      <p:ext uri="{BB962C8B-B14F-4D97-AF65-F5344CB8AC3E}">
        <p14:creationId xmlns:p14="http://schemas.microsoft.com/office/powerpoint/2010/main" val="71013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827" y="1772816"/>
            <a:ext cx="7186589" cy="49922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15616" y="1772816"/>
            <a:ext cx="7186589" cy="4992211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nás najdete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28" y="5143512"/>
            <a:ext cx="6605906" cy="857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spc="300" dirty="0">
                <a:solidFill>
                  <a:schemeClr val="bg1"/>
                </a:solidFill>
              </a:rPr>
              <a:t>Opavská 1119/12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41508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b="1" spc="300" dirty="0"/>
              <a:t>	kroužek </a:t>
            </a:r>
          </a:p>
          <a:p>
            <a:pPr algn="ctr"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6600" b="1" spc="300" dirty="0"/>
              <a:t>ELEKTROTECHNIKY</a:t>
            </a:r>
          </a:p>
          <a:p>
            <a:pPr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4000" b="1" spc="300" dirty="0"/>
              <a:t>pro žáky ZŠ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Učebna kroužku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639" y="1643050"/>
            <a:ext cx="799888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Vybavení učebny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640" y="1643050"/>
            <a:ext cx="70376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algn="ctr">
              <a:buNone/>
            </a:pPr>
            <a:r>
              <a:rPr lang="cs-CZ" b="1" dirty="0"/>
              <a:t> </a:t>
            </a:r>
            <a:r>
              <a:rPr lang="cs-CZ" sz="4000" b="1" dirty="0"/>
              <a:t>Zábavnou formou se seznámíme s elektronikou.</a:t>
            </a:r>
          </a:p>
          <a:p>
            <a:pPr algn="ctr">
              <a:buNone/>
            </a:pPr>
            <a:endParaRPr lang="cs-CZ" sz="4000" b="1" dirty="0"/>
          </a:p>
          <a:p>
            <a:pPr algn="ctr">
              <a:buNone/>
            </a:pPr>
            <a:r>
              <a:rPr lang="cs-CZ" sz="4000" b="1" dirty="0"/>
              <a:t>Zjistíme co </a:t>
            </a:r>
            <a:r>
              <a:rPr lang="cs-CZ" sz="4000" b="1" dirty="0">
                <a:solidFill>
                  <a:srgbClr val="FF0000"/>
                </a:solidFill>
              </a:rPr>
              <a:t>svítí</a:t>
            </a:r>
            <a:r>
              <a:rPr lang="cs-CZ" sz="4000" b="1" dirty="0"/>
              <a:t>, co se </a:t>
            </a:r>
            <a:r>
              <a:rPr lang="cs-CZ" sz="4000" b="1" dirty="0">
                <a:solidFill>
                  <a:srgbClr val="FF0000"/>
                </a:solidFill>
              </a:rPr>
              <a:t>točí</a:t>
            </a:r>
            <a:r>
              <a:rPr lang="cs-CZ" sz="4000" b="1" dirty="0"/>
              <a:t> a taky co se dá </a:t>
            </a:r>
            <a:r>
              <a:rPr lang="cs-CZ" sz="4000" b="1" dirty="0">
                <a:solidFill>
                  <a:srgbClr val="FF0000"/>
                </a:solidFill>
              </a:rPr>
              <a:t>zničit</a:t>
            </a:r>
            <a:r>
              <a:rPr lang="cs-CZ" sz="4000" b="1" dirty="0"/>
              <a:t>.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stavět elektrické obvody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51511"/>
            <a:ext cx="4026189" cy="4026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</a:t>
            </a:r>
          </a:p>
          <a:p>
            <a:pPr algn="ctr">
              <a:buNone/>
            </a:pPr>
            <a:r>
              <a:rPr lang="cs-CZ" sz="4000" b="1" dirty="0"/>
              <a:t>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D1DC1D-3949-4A79-A837-F543E4D82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55" y="2492896"/>
            <a:ext cx="47339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Vypadat</a:t>
            </a:r>
          </a:p>
          <a:p>
            <a:pPr algn="ctr">
              <a:buNone/>
            </a:pPr>
            <a:r>
              <a:rPr lang="cs-CZ" sz="4000" b="1" dirty="0"/>
              <a:t>vážně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BC8EA3-A29A-4AD6-8EA8-31B626F2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45878"/>
            <a:ext cx="60102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Bavit se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395E2E-D6B8-406B-BF81-E0E6D787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24" y="2204864"/>
            <a:ext cx="56197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9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168</Words>
  <Application>Microsoft Office PowerPoint</Application>
  <PresentationFormat>Předvádění na obrazovce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Motiv sady Office</vt:lpstr>
      <vt:lpstr>Střední škola teleinformatiky, Ostrava, p.o.</vt:lpstr>
      <vt:lpstr>Střední škola teleinformatiky</vt:lpstr>
      <vt:lpstr>Učebna kroužku</vt:lpstr>
      <vt:lpstr>Vybavení učebny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Kde se přihlásit?</vt:lpstr>
      <vt:lpstr>Kde nás najdete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škola teleinformatiky, Ostrava, p.o.</dc:title>
  <dc:creator>Rodina</dc:creator>
  <cp:lastModifiedBy>František Knápek</cp:lastModifiedBy>
  <cp:revision>62</cp:revision>
  <dcterms:created xsi:type="dcterms:W3CDTF">2019-09-29T18:42:56Z</dcterms:created>
  <dcterms:modified xsi:type="dcterms:W3CDTF">2024-09-02T06:27:12Z</dcterms:modified>
</cp:coreProperties>
</file>